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6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88B68-AA15-4EFD-8264-151263E191E6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B6C82-B01E-460B-84FB-E6DE3D6D8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B6C82-B01E-460B-84FB-E6DE3D6D806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wipe dir="d"/>
    <p:sndAc>
      <p:stSnd>
        <p:snd r:embed="rId1" name="coin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4EC325-A10C-4C2E-B514-2833E261FAEC}" type="datetimeFigureOut">
              <a:rPr lang="en-US" smtClean="0"/>
              <a:pPr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E9A958-B3F2-48B5-887A-BC4651269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med">
    <p:wipe dir="d"/>
    <p:sndAc>
      <p:stSnd>
        <p:snd r:embed="rId13" name="coin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SUBECT:ENGLISH 2</a:t>
            </a:r>
            <a:r>
              <a:rPr lang="en-US" baseline="30000" dirty="0" smtClean="0"/>
              <a:t>nd</a:t>
            </a:r>
            <a:r>
              <a:rPr lang="en-US" dirty="0" smtClean="0"/>
              <a:t> PAPER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CHIRULIA HIGH SCHOOL</a:t>
            </a:r>
            <a:br>
              <a:rPr lang="en-US" dirty="0" smtClean="0"/>
            </a:br>
            <a:r>
              <a:rPr lang="en-US" dirty="0" smtClean="0"/>
              <a:t>NAZMA AKTAR</a:t>
            </a:r>
            <a:endParaRPr lang="en-US" dirty="0"/>
          </a:p>
        </p:txBody>
      </p:sp>
      <p:pic>
        <p:nvPicPr>
          <p:cNvPr id="1026" name="Picture 2" descr="C:\Users\User\Desktop\mela\Animation\5 (1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8862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763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Lesson Plan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Tense?</a:t>
            </a:r>
          </a:p>
          <a:p>
            <a:r>
              <a:rPr lang="en-US" dirty="0" smtClean="0"/>
              <a:t>Tense of Classification?</a:t>
            </a:r>
          </a:p>
          <a:p>
            <a:r>
              <a:rPr lang="en-US" dirty="0" smtClean="0"/>
              <a:t>What is Present Tense?</a:t>
            </a:r>
          </a:p>
          <a:p>
            <a:r>
              <a:rPr lang="en-US" dirty="0" smtClean="0"/>
              <a:t>What is Past Tense?</a:t>
            </a:r>
          </a:p>
          <a:p>
            <a:r>
              <a:rPr lang="en-US" dirty="0" smtClean="0"/>
              <a:t>What is Future Tense?</a:t>
            </a:r>
          </a:p>
          <a:p>
            <a:r>
              <a:rPr lang="en-US" dirty="0" err="1" smtClean="0"/>
              <a:t>Froms</a:t>
            </a:r>
            <a:r>
              <a:rPr lang="en-US" dirty="0" smtClean="0"/>
              <a:t> of Tenses.</a:t>
            </a:r>
            <a:endParaRPr lang="en-US" dirty="0"/>
          </a:p>
        </p:txBody>
      </p:sp>
      <p:pic>
        <p:nvPicPr>
          <p:cNvPr id="5" name="Picture 4" descr="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286000"/>
            <a:ext cx="3048000" cy="3962400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Tense?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goes to school.</a:t>
            </a:r>
          </a:p>
          <a:p>
            <a:r>
              <a:rPr lang="en-US" dirty="0" smtClean="0"/>
              <a:t>He went to school yesterday.</a:t>
            </a:r>
          </a:p>
          <a:p>
            <a:r>
              <a:rPr lang="en-US" dirty="0" smtClean="0"/>
              <a:t>He will go to school tomorrow.</a:t>
            </a:r>
          </a:p>
          <a:p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e¨vL¨vv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: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Dc‡ii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cÖ_g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sentence-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wUi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A_© †m ¯‹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z‡j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eZ©gv‡b‡Kvb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KvR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Pjv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wb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‡`©k</a:t>
            </a:r>
            <a:r>
              <a:rPr lang="en-US" smtClean="0">
                <a:latin typeface="ArhialkhanSMJ" pitchFamily="2" charset="0"/>
                <a:cs typeface="ArhialkhanSMJ" pitchFamily="2" charset="0"/>
              </a:rPr>
              <a:t> K‡i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</a:t>
            </a:r>
          </a:p>
          <a:p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w`¦Zxq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sentence-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wUi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A_© †m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MZKvj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¯‹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z‡j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wM‡qwQj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-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AZxZKv‡j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‡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KvR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n‡qwQj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eySvq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</a:t>
            </a:r>
          </a:p>
          <a:p>
            <a:r>
              <a:rPr lang="en-US" dirty="0" smtClean="0">
                <a:latin typeface="ArhialkhanSMJ" pitchFamily="2" charset="0"/>
                <a:cs typeface="ArhialkhanSMJ" pitchFamily="2" charset="0"/>
              </a:rPr>
              <a:t>Z…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Zxq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sentence-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wUi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A_© †m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AvMvgxKvj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¯‹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z‡j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hv‡e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fwel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¨‡Z ‡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KvR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msNwUZ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n‡e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Giƒc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eySvq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                                       </a:t>
            </a:r>
          </a:p>
          <a:p>
            <a:pPr>
              <a:buNone/>
            </a:pPr>
            <a:r>
              <a:rPr lang="en-US" dirty="0" smtClean="0">
                <a:latin typeface="ArhialkhanSMJ" pitchFamily="2" charset="0"/>
                <a:cs typeface="ArhialkhanSMJ" pitchFamily="2" charset="0"/>
              </a:rPr>
              <a:t>              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AZGe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†`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Lv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hv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‡”Q †h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Dc‡ii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wK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…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qv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wZbwU-wZbwU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c„_K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mgq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wb‡`©k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Ki‡Q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A_v©r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cÖ_gwU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eZ©gvb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mgq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,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wØZxqwU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AZxZ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mgq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Ges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Z…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ZxqwU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fwel¨r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mgq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eySvq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 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ZvB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†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Kvb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Kvh©mgcv`‡bi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mgq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ev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Kvj‡K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 err="1" smtClean="0">
                <a:latin typeface="ArhialkhanSMJ" pitchFamily="2" charset="0"/>
                <a:cs typeface="ArhialkhanSMJ" pitchFamily="2" charset="0"/>
              </a:rPr>
              <a:t>e‡j</a:t>
            </a:r>
            <a:r>
              <a:rPr lang="en-US" dirty="0" smtClean="0">
                <a:latin typeface="ArhialkhanSMJ" pitchFamily="2" charset="0"/>
                <a:cs typeface="ArhialkhanSMJ" pitchFamily="2" charset="0"/>
              </a:rPr>
              <a:t>|</a:t>
            </a:r>
            <a:endParaRPr lang="en-US" dirty="0">
              <a:latin typeface="ArhialkhanSMJ" pitchFamily="2" charset="0"/>
              <a:cs typeface="ArhialkhanSMJ" pitchFamily="2" charset="0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95400" y="2438400"/>
            <a:ext cx="12573000" cy="4419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Tense 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cÖKvi|h_v</a:t>
            </a:r>
            <a:r>
              <a:rPr lang="en-US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:(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ArhialkhanMJ" pitchFamily="2" charset="0"/>
              </a:rPr>
              <a:t>1)Present Tense.(2) Past Tense.(3)Future Tense</a:t>
            </a:r>
          </a:p>
          <a:p>
            <a:pPr algn="l"/>
            <a:endParaRPr lang="en-US" dirty="0" smtClean="0">
              <a:solidFill>
                <a:schemeClr val="bg1"/>
              </a:solidFill>
              <a:latin typeface="Arial Black" pitchFamily="34" charset="0"/>
              <a:cs typeface="ArhialkhanMJ" pitchFamily="2" charset="0"/>
            </a:endParaRPr>
          </a:p>
          <a:p>
            <a:pPr algn="l"/>
            <a:endParaRPr lang="en-US" dirty="0" smtClean="0">
              <a:solidFill>
                <a:schemeClr val="bg1"/>
              </a:solidFill>
              <a:latin typeface="Arial Black" pitchFamily="34" charset="0"/>
              <a:cs typeface="Arhialkhan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CLASSIFICATION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OF TENSE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-152400" y="4191000"/>
            <a:ext cx="2362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Present </a:t>
            </a:r>
            <a:endParaRPr lang="en-US" sz="3600" dirty="0">
              <a:latin typeface="Arial Black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-457200" y="38100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41910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3"/>
          </p:cNvCxnSpPr>
          <p:nvPr/>
        </p:nvCxnSpPr>
        <p:spPr>
          <a:xfrm>
            <a:off x="2209800" y="461010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143794" y="5028406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819400" y="3581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43200" y="6629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819400" y="4648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3124200" y="3352800"/>
            <a:ext cx="426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Indefinite Tense</a:t>
            </a:r>
            <a:endParaRPr lang="en-US" sz="3200" b="1" dirty="0"/>
          </a:p>
        </p:txBody>
      </p:sp>
      <p:sp>
        <p:nvSpPr>
          <p:cNvPr id="59" name="Rounded Rectangle 58"/>
          <p:cNvSpPr/>
          <p:nvPr/>
        </p:nvSpPr>
        <p:spPr>
          <a:xfrm>
            <a:off x="3276600" y="4419600"/>
            <a:ext cx="4191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Continuous Tense</a:t>
            </a:r>
            <a:endParaRPr lang="en-US" sz="3200" b="1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2743200" y="5715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276600" y="5486400"/>
            <a:ext cx="4191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Prefect Tense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3352800" y="6248400"/>
            <a:ext cx="4114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 Black" pitchFamily="34" charset="0"/>
              </a:rPr>
              <a:t>Prefect Continuous Tense</a:t>
            </a:r>
            <a:endParaRPr lang="en-US" sz="2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90600" y="2667000"/>
            <a:ext cx="1981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PAST  T TENSE</a:t>
            </a:r>
            <a:endParaRPr lang="en-US" sz="2400" dirty="0"/>
          </a:p>
        </p:txBody>
      </p:sp>
      <p:cxnSp>
        <p:nvCxnSpPr>
          <p:cNvPr id="7" name="Straight Connector 6"/>
          <p:cNvCxnSpPr>
            <a:stCxn id="3" idx="3"/>
          </p:cNvCxnSpPr>
          <p:nvPr/>
        </p:nvCxnSpPr>
        <p:spPr>
          <a:xfrm>
            <a:off x="2971800" y="3009900"/>
            <a:ext cx="685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943100" y="3619500"/>
            <a:ext cx="3505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33800" y="1981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191000" y="1676400"/>
            <a:ext cx="3657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Indefinite Tense</a:t>
            </a:r>
            <a:endParaRPr lang="en-US" sz="32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267200" y="2667000"/>
            <a:ext cx="3657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Continuous Tense</a:t>
            </a:r>
            <a:endParaRPr lang="en-US" sz="32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267200" y="3581400"/>
            <a:ext cx="373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Parfect</a:t>
            </a:r>
            <a:r>
              <a:rPr lang="en-US" sz="3200" b="1" dirty="0" smtClean="0"/>
              <a:t> Tense</a:t>
            </a:r>
            <a:endParaRPr lang="en-US" sz="32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114800" y="4876800"/>
            <a:ext cx="3810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Black" pitchFamily="34" charset="0"/>
              </a:rPr>
              <a:t>Prefect Continuous Tense</a:t>
            </a:r>
            <a:endParaRPr lang="en-US" sz="2400" b="1" dirty="0">
              <a:latin typeface="Arial Black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733800" y="3048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4114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657600" y="5334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991600" cy="16002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Verb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Gi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Kvh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©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eZ©gvb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mgq‡K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wb‡`©k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K‡I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ZLb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Zv‡K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 Present Tense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e‡j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|</a:t>
            </a:r>
          </a:p>
          <a:p>
            <a:pPr algn="l"/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hgb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;</a:t>
            </a:r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ArhialkhanMJ" pitchFamily="2" charset="0"/>
              </a:rPr>
              <a:t>Igo</a:t>
            </a:r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 to school.  You go to school. He goes to school.</a:t>
            </a:r>
          </a:p>
          <a:p>
            <a:pPr algn="l"/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Note: Subject 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(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KZ©v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)</a:t>
            </a:r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third person singular number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nq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Zvn‡j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ial Black" pitchFamily="34" charset="0"/>
                <a:cs typeface="ArhialkhanMJ" pitchFamily="2" charset="0"/>
              </a:rPr>
              <a:t>verb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Gi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†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k‡l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  </a:t>
            </a:r>
            <a:r>
              <a:rPr lang="en-US" sz="2800" dirty="0" smtClean="0">
                <a:latin typeface="Arial Black" pitchFamily="34" charset="0"/>
                <a:cs typeface="ArhialkhanMJ" pitchFamily="2" charset="0"/>
              </a:rPr>
              <a:t>s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ev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 </a:t>
            </a:r>
            <a:r>
              <a:rPr lang="en-US" sz="2800" dirty="0" err="1" smtClean="0">
                <a:latin typeface="Arial Black" pitchFamily="34" charset="0"/>
                <a:cs typeface="ArhialkhanMJ" pitchFamily="2" charset="0"/>
              </a:rPr>
              <a:t>es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  †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hvM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2800" dirty="0" err="1" smtClean="0">
                <a:latin typeface="ArhialkhanMJ" pitchFamily="2" charset="0"/>
                <a:cs typeface="ArhialkhanMJ" pitchFamily="2" charset="0"/>
              </a:rPr>
              <a:t>nq</a:t>
            </a:r>
            <a:r>
              <a:rPr lang="en-US" sz="2800" dirty="0" smtClean="0">
                <a:latin typeface="ArhialkhanMJ" pitchFamily="2" charset="0"/>
                <a:cs typeface="ArhialkhanMJ" pitchFamily="2" charset="0"/>
              </a:rPr>
              <a:t>|)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29600" cy="1470025"/>
          </a:xfrm>
        </p:spPr>
        <p:txBody>
          <a:bodyPr/>
          <a:lstStyle/>
          <a:p>
            <a:r>
              <a:rPr smtClean="0"/>
              <a:t>What is present Tense</a:t>
            </a:r>
            <a:endParaRPr lang="en-US" dirty="0"/>
          </a:p>
        </p:txBody>
      </p:sp>
      <p:pic>
        <p:nvPicPr>
          <p:cNvPr id="6" name="Picture 5" descr="eyes2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2400"/>
            <a:ext cx="1676400" cy="1188028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126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143000" y="2667000"/>
            <a:ext cx="29718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FUTURE TENSE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171700" y="3314700"/>
            <a:ext cx="3733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62400" y="1524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51816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2667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648200" y="1295400"/>
            <a:ext cx="3200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Indefinite Tense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4495800" y="2514600"/>
            <a:ext cx="327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Continuous Tense</a:t>
            </a:r>
            <a:endParaRPr lang="en-US" sz="3600" dirty="0"/>
          </a:p>
        </p:txBody>
      </p:sp>
      <p:sp>
        <p:nvSpPr>
          <p:cNvPr id="16" name="Rounded Rectangle 15"/>
          <p:cNvSpPr/>
          <p:nvPr/>
        </p:nvSpPr>
        <p:spPr>
          <a:xfrm>
            <a:off x="6019800" y="4038600"/>
            <a:ext cx="45719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14800" y="4267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724400" y="3962400"/>
            <a:ext cx="3581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Perfect Tense</a:t>
            </a:r>
            <a:endParaRPr lang="en-US" sz="4000" dirty="0"/>
          </a:p>
        </p:txBody>
      </p:sp>
      <p:sp>
        <p:nvSpPr>
          <p:cNvPr id="22" name="Rounded Rectangle 21"/>
          <p:cNvSpPr/>
          <p:nvPr/>
        </p:nvSpPr>
        <p:spPr>
          <a:xfrm>
            <a:off x="4648200" y="4876800"/>
            <a:ext cx="3657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Prfect</a:t>
            </a:r>
            <a:r>
              <a:rPr lang="en-US" sz="2800" dirty="0" smtClean="0"/>
              <a:t> Continuous Tense</a:t>
            </a:r>
            <a:endParaRPr lang="en-US" sz="2800" dirty="0"/>
          </a:p>
        </p:txBody>
      </p:sp>
    </p:spTree>
  </p:cSld>
  <p:clrMapOvr>
    <a:masterClrMapping/>
  </p:clrMapOvr>
  <p:transition spd="med">
    <p:plus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3886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is Past Tense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Kvh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hLb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AZxZ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mgq‡K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wm‡`©k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K‡I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ZLb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Zv‡K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smtClean="0">
                <a:latin typeface="Arial Black" pitchFamily="34" charset="0"/>
                <a:cs typeface="ArhialkhanMJ" pitchFamily="2" charset="0"/>
              </a:rPr>
              <a:t>Past tense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e‡j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|</a:t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hgb:</a:t>
            </a:r>
            <a:r>
              <a:rPr lang="en-US" dirty="0" err="1" smtClean="0">
                <a:latin typeface="Arial Black" pitchFamily="34" charset="0"/>
                <a:cs typeface="ArhialkhanMJ" pitchFamily="2" charset="0"/>
              </a:rPr>
              <a:t>I</a:t>
            </a:r>
            <a:r>
              <a:rPr lang="en-US" dirty="0" smtClean="0">
                <a:latin typeface="Arial Black" pitchFamily="34" charset="0"/>
                <a:cs typeface="ArhialkhanMJ" pitchFamily="2" charset="0"/>
              </a:rPr>
              <a:t> went to school.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endParaRPr lang="en-US" dirty="0"/>
          </a:p>
        </p:txBody>
      </p:sp>
      <p:pic>
        <p:nvPicPr>
          <p:cNvPr id="3" name="Picture 2" descr="4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200400"/>
            <a:ext cx="3657600" cy="3276599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Future Tense?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Verb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Gi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 †h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Kvh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©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fwel¨r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mgq‡K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wb‡`©k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K‡I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Zv‡K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dirty="0" smtClean="0">
                <a:latin typeface="Arial Black" pitchFamily="34" charset="0"/>
                <a:cs typeface="ArhialkhanMJ" pitchFamily="2" charset="0"/>
              </a:rPr>
              <a:t>Future tense 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e‡j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|</a:t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dirty="0" err="1" smtClean="0">
                <a:latin typeface="ArhialkhanMJ" pitchFamily="2" charset="0"/>
                <a:cs typeface="ArhialkhanMJ" pitchFamily="2" charset="0"/>
              </a:rPr>
              <a:t>hgb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>: </a:t>
            </a:r>
            <a:r>
              <a:rPr lang="en-US" dirty="0" smtClean="0">
                <a:latin typeface="Arial Black" pitchFamily="34" charset="0"/>
                <a:cs typeface="ArhialkhanMJ" pitchFamily="2" charset="0"/>
              </a:rPr>
              <a:t>He will go to school.</a:t>
            </a: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>
                <a:latin typeface="ArhialkhanMJ" pitchFamily="2" charset="0"/>
                <a:cs typeface="ArhialkhanMJ" pitchFamily="2" charset="0"/>
              </a:rPr>
              <a:t/>
            </a:r>
            <a:br>
              <a:rPr lang="en-US" dirty="0" smtClean="0">
                <a:latin typeface="ArhialkhanMJ" pitchFamily="2" charset="0"/>
                <a:cs typeface="ArhialkhanMJ" pitchFamily="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2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04800"/>
            <a:ext cx="3048000" cy="1524000"/>
          </a:xfrm>
          <a:prstGeom prst="rect">
            <a:avLst/>
          </a:prstGeom>
        </p:spPr>
      </p:pic>
    </p:spTree>
  </p:cSld>
  <p:clrMapOvr>
    <a:masterClrMapping/>
  </p:clrMapOvr>
  <p:transition spd="med">
    <p:wipe dir="d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</TotalTime>
  <Words>286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CHIRULIA HIGH SCHOOL NAZMA AKTAR</vt:lpstr>
      <vt:lpstr>Lesson Plan</vt:lpstr>
      <vt:lpstr>What is Tense? </vt:lpstr>
      <vt:lpstr>CLASSIFICATION OF TENSE </vt:lpstr>
      <vt:lpstr>Slide 5</vt:lpstr>
      <vt:lpstr>What is present Tense</vt:lpstr>
      <vt:lpstr>Slide 7</vt:lpstr>
      <vt:lpstr>What is Past Tense?  Verb Gi Kvh© hLb AZxZ mgq‡K wm‡`©k K‡I ZLb Zv‡K Past tense e‡j|  ‡hgb:I went to school. </vt:lpstr>
      <vt:lpstr>What is Future Tense?  Verb Gi  †h Kvh© fwel¨r mgq‡K wb‡`©k K‡I Zv‡K Future tense e‡j|  ‡hgb: He will go to school.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2012-04-28T01:34:00Z</dcterms:created>
  <dcterms:modified xsi:type="dcterms:W3CDTF">2012-05-11T07:09:32Z</dcterms:modified>
</cp:coreProperties>
</file>